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PARI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Скачать приложение Parimatch KZ: Android и iO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Тимур Сагинтаев, спортивный редактор · 04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Где скачать приложени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Android: APK-файл с раздела загрузок на parimatch.kz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iOS: установка для устройств Apple предусмотренным оператором способо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Чего избегать: сторонних сайтов, «зеркал» и форумных ссылок на APK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качивайте только с parimatch.kz: Android — APK, iOS — штатным способом; сторонние ссылки опасны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Скачать на Andro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ткройте сайт parimatch.kz в браузере телефона и найдите раздел загрузки приложения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качайте APK-файл — дождитесь завершения загрузк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 настройках Android разрешите установку из неизвестных источников для вашего браузер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ткройте скачанный APK и нажмите «Установить»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Запустите приложение и войдите в свой аккаунт или зарегистрируйтесь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качайте APK с сайта, разрешите неизвестные источники, установите и войдите — это пять шагов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Скачать на 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ткройте parimatch.kz с устройства Apple и перейдите в раздел приложения для i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ледуйте указанному оператором способу установки для i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и необходимости подтвердите профиль или источник в настройках устройств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Запустите приложение и авторизуйтесь под своим аккаунто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На iOS следуйте актуальной инструкции с parimatch.kz — способ установки может отличаться от Androi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Возможности прилож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тавки: прематч и лайв по футболу, ММА, хоккею, теннису и киберспорту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латежи: пополнение через Kaspi и казахстанские карты, вывод средст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ерификация: загрузка документов прямо в приложени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Кабинет: баланс в тенге, история ставок, акци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Уведомления: push о голах, событиях и статусе ставок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иложение даёт полный цикл — ставки, платежи через Kaspi, верификацию и уведомления — в тенге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Частые проблем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Если ничего не помогло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Большинство сбоев установки — это настройки телефона: разрешения, место и совместимость версии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https://pbetkz.com/skachat-prilozhenie-parimatch-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Независимый информационный проект о Parimatch (PARI) в Казахстане. Не операто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Тимур Сагинтаев, спортивный редактор</dc:creator>
  <cp:lastModifiedBy>Unknown Creator</cp:lastModifiedBy>
  <dcterms:created xsi:type="dcterms:W3CDTF">2026-07-07T20:00:10Z</dcterms:created>
  <dcterms:modified xsi:type="dcterms:W3CDTF">2026-07-07T20:00:10Z</dcterms:modified>
  <dc:title>Parimatch KZ скачать 2026: приложение Android и iOS</dc:title>
  <dc:description>Как скачать Parimatch KZ на 2026 — загрузка приложения на Android и iOS с официального сайта, установка, обновление и решение проблем. Актуально для Казахстана.</dc:description>
  <dc:subject>Скачать приложение Parimatch KZ: Android и iOS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