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Регистрация в Parimatch KZ: пошаговая инструкц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2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Способы регистр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кройте parimatch.kz или приложение и нажмите «Регистрация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кажите номер телефона и подтвердите его кодом из SM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Задайте пароль и выберите валюту счёта — тенге (₸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мите правила и условия, подтвердите совершеннолетие (18+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Завершите создание аккаунта и войдите в личный кабине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азовый способ — регистрация по номеру телефона; аккаунт единый и работает на всех платформах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Заполнение анке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чему точность важнее скорост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акие поля заполнить сразу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анные анкеты должны точно совпадать с удостоверением РК — иначе верификация не пройдёт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Верификация в Казахстан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 личном кабинете откройте раздел «Верификация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Загрузите фото или скан удостоверения личности Р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 запросе добавьте селфи или дополнительный докумен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ождитесь проверки данных операторо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сле одобрения статус сменится на «Верифицирован», вывод станет доступен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ез верификации по удостоверению РК вывод по закону невозможен — проходите её сразу после регистраци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Бонус за верификацию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огда начисляется: после успешного прохождения верификац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Размер: выражается диапазоном и уточняется на parimatch.kz, не фиксированная сумм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ормат: может быть фрибетом или бонусными средств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ыгрыш: условия вейджера и минимальный коэффициент прописаны в правилах акц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онус за верификацию реален, но сумма и отыгрыш подвижны — сверяйте их на parimatch.kz перед расчётом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Возможн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овершеннолетие и ответственная игр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ак избежать большинства пробле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есовпадение данных и нечитаемый документ — главные причины отказов; проверяйте анкету до загрузк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registraciya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2026-07-07T20:00:10Z</dcterms:created>
  <dcterms:modified xsi:type="dcterms:W3CDTF">2026-07-07T20:00:10Z</dcterms:modified>
  <dc:title>Parimatch KZ регистрация 2026: как зарегистрироваться</dc:title>
  <dc:description>Регистрация в Parimatch KZ на 2026 — пошаговая инструкция, верификация по казахстанским документам, бонус за верификацию и решение проблем. Гид для беттеров КЗ.</dc:description>
  <dc:subject>Регистрация в Parimatch KZ: пошаговая инструкция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