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полнение счёта в Parimatch KZ: все способ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1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Доступные способ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Kaspi — самый распространённый в Казахстане способ, удобен для быстрого пополнения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анковские карты РК — Visa и Mastercard, выпущенные казахстанскими банкам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ьные платёжные системы и электронные кошельки, доступные в регион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полнение в приложении — те же методы через мобильный кли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ля большинства игроков в Казахстане самый быстрый путь — пополнение через Kaspi в тенг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миты попол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имальный депозит обычно небольшой и комфортен даже для осторожного старта; точное значение уточняется на parimatch.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аксимальный депозит за операцию ограничен и зависит от метода и лимитов платёжного провайдер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уточные лимиты могут действовать на уровне банка или платёжной системы, а не только букмекер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имиты ответственной игры — игрок может сам установить ограничения на пополнение в настройк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имиты привязаны к методу — проверяйте их в кассе рядом с выбранным способом перед вводом суммы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Сроки и коми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верьте статус операции в приложении банка или Kaspi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бедитесь, что средства действительно списаны, а не «заморожены»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охраните номер транзакции и время операци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братитесь в поддержку Parimatch KZ с этими данны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епозит обычно мгновенный и без комиссии букмекера, но сборы банка стоит уточнить заране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Пополнение в приложе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ойдите в аккаунт в приложении Parimatch 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кройте раздел «Касса» или «Пополнить счёт» в личном кабинет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берите способ оплаты — Kaspi, карту РК или локальную платёжк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кажите сумму в тенге с учётом лимитов метод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твердите платёж в приложении банка или платёжной систем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ождитесь зачисления — обычно оно мгновенное, и баланс обновится автоматичес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Частые проблем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имит или блокировка банка — некоторые банки ограничивают платежи в адрес букмекеров; уточните у банк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шибка в реквизитах — перепроверьте номер карты, срок и CVV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есовпадение владельца — счёт и платёжный инструмент должны принадлежать одному лиц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ехнический сбой — повторите попытку позже или смените метод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редства списались, но не зачислены — сохраните номер транзакции и обратитесь в поддерж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 отказе сначала проверьте лимиты банка и реквизиты, а при списании без зачисления — сразу в поддержку с номером транзакци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popolnenie-scheta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2026-07-07T20:00:09Z</dcterms:created>
  <dcterms:modified xsi:type="dcterms:W3CDTF">2026-07-07T20:00:09Z</dcterms:modified>
  <dc:title>Parimatch KZ пополнение 2026: способы в тенге</dc:title>
  <dc:description>Пополнение счёта в Parimatch KZ на 2026 — казахстанские карты, Kaspi, локальные платёжки. Лимиты, комиссии и сроки зачисления в тенге. Без воды и по делу.</dc:description>
  <dc:subject>Пополнение счёта в Parimatch KZ: все способы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