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6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PARI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Parimatch KZ 2026: итоговый вердикт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Тимур Сагинтаев, спортивный редактор · 25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Краткий вердик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егальность — работа по правилам РК, расчёты в тенге, защита по местному закону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Бренд — узнаваемый международный Parimatch (PARI) с долгой историей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иния — сильная по популярным направлениям и локальному казахстанскому контенту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латежи — Kaspi, казахстанские карты и локальные системы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Минусы — среднерыночная маржа и типичные для рынка нюансы поддерж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Parimatch KZ — крепкий легальный выбор для рынка КЗ: предсказуемый, локализованный и безопасный, без рекордных коэффициентов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Ключевые преимуществ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егальность — лицензированная по правилам РК работа, без зеркал и обходов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окальные платежи — Kaspi, казахстанские банковские карты, локальные платёжки, расчёты в тенге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портивный фокус — топ-футбол и КПЛ, матчи «Кайрата», UFC/ММА, хоккей (КХЛ, «Барыс»), теннис, киберспорт (CS2, Dota 2)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иложения — мобильные версии под Android (APK с официального сайта) и iOS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Бренд и поддержка — узнаваемость Parimatch и поддержка на русском в тенг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Расчёты в тенге — нет потерь на конвертации и скрытых курсовых наценок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Ключевые недостатк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Маржа — среднерыночная: коэффициенты конкурентны, но не выделяются в лучшую сторону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Нишевые рынки — на редких лигах линия и котировки слабее, чем на топ-событиях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оддержка в пик — в вечерние часы и в дни крупных событий ожидание может расти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ерификация — обязательна перед выводом (требование закона РК), занимает время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Бонусы — условия отыгрыша требуют внимательного чтения, как и у конкурент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реднерыночная маржа — не уникальная слабость, а норма для легального рынка РК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Сравнение с конкурентам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ыигрывает — в прозрачности легального статуса, локальной интеграции (Kaspi, тенге) и предсказуемости выплат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На равных — с легальными лидерами рынка РК по марже и покрытию популярного спорт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Уступает — международным брендам в абсолютной широте нишевых рынков и обилии доп-продуктов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Не сравним напрямую — по казино: у Parimatch спортивный фокус, тогда как часть брендов делает упор на игр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Parimatch KZ сопоставим с лидерами легального рынка РК; международные бренды шире по нишам и казино, но требуют проверки легальност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Итоговая рекомендац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одходит, если важны легальность по правилам РК, расчёты в тенге, Kaspi и местные карты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одходит любителям популярного спорта — футбола и КПЛ, UFC, хоккея, тенниса, киберспорт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одходит тем, кто ценит узнаваемый бренд и единый официальный сайт без зеркал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Менее подходит, если приоритет — максимально широкая роспись редких лиг и «экзотики»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Менее подходит тем, кто ищет рекордно низкую маржу любой ценой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Менее подходит тем, кому нужно прежде всего обширное казино, а не спорт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https://pbetkz.com/parimatch-kz-itogovyj-verdik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Независимый информационный проект о Parimatch (PARI) в Казахстане. Не операто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Тимур Сагинтаев, спортивный редактор</dc:creator>
  <cp:lastModifiedBy>Unknown Creator</cp:lastModifiedBy>
  <dcterms:created xsi:type="dcterms:W3CDTF">2026-07-07T20:00:04Z</dcterms:created>
  <dcterms:modified xsi:type="dcterms:W3CDTF">2026-07-07T20:00:04Z</dcterms:modified>
  <dc:title>Parimatch KZ вердикт 2026: плюсы, минусы, кому подходит</dc:title>
  <dc:description>Итоговый вердикт по Parimatch KZ на 2026 — плюсы и минусы, сравнение с конкурентами Казахстана и рекомендации по типам игроков. Свежо на 2026.</dc:description>
  <dc:subject>Parimatch KZ 2026: итоговый вердикт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