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Parimatch KZ vs Olimpbet: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28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цензии и репутац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знаваемость бренда — Parimatch — широко известный международный бренд с долгой историе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ьное присутствие — Olimpbet устойчиво представлен на казахстанском рынке и привычен части игрок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ость — у обоих правила привязаны к официальным сайтам, без зеркал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пыт выплат — судить лучше по совокупности открытых отзывов, а не по отдельным мнения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ба букмекера легальны по правилам РК и работают в тенге; выбор смещается к репутации, узнаваемости бренда и личному удобству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ния и контен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Футбол — топ-лиги, КПЛ и матчи «Кайрата» представлены у обоих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UFC/ММА — популярное в Казахстане направление, проработано обоим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Хоккей — КХЛ и «Барыс» входят в линию у обоих операторов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еннис и киберспорт — ATP/WTA, CS2 и Dota 2 покрыты, глубина варьируется по события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ьный фокус — оба бренда адаптированы под рынок КЗ и интерфейс на русском язык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Глубина росписи — сколько дополнительных рынков предлагается внутри интересующего вас матча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оп-матчи — коэффициенты у обоих близки, разница невелик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ишевые лиги — различия проявляются заметнее и непостоянн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айв — у обоих маржа в реальном времени обычно выше прематч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овет — сравнивайте цену на нужный исход у обоих перед ставкой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табильность линии — на крупных событиях котировки у легальных операторов обычно устойчив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 марже операторы сопоставимы; выгоду решает сравнение конкретных коэффициентов на нужный матч, а не общий уровень комисси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продвигает бонус за верификацию и приветственные предложения; точные параметры уточняются на parimatch.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Olimpbet — также предлагает приветственные акции и фрибеты для игроков КЗ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ыгрыш — у обоих ключевые условия: вейджер, минимальные коэффициенты, сроки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ость — у легальных операторов правила привязаны к официальным сайта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ейджер — во сколько раз нужно прокрутить бонус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инимальный коэффициент — какие ставки засчитываются в отыгрыш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бирайте Parimatch KZ, если важен сильный узнаваемый бренд и проработка популярных направлений (футбол, КПЛ, UFC, хоккей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Рассмотрите Olimpbet, если вам ближе его интерфейс, акции или прошлый опыт работы с ни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актичный подход — сравните конкретные коэффициенты и условия бонусов на интересующие вас события у обоих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бщее правило — у обоих обязательна верификация перед выводом, это нормальное требование закона Р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Цените известность бренда и спортивный фокус — Parimatch 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ивыкли к Olimpbet или вам удобнее его интерфейс — Olimpbe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parimatch-kz-ili-olimp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2026-07-07T20:00:08Z</dcterms:created>
  <dcterms:modified xsi:type="dcterms:W3CDTF">2026-07-07T20:00:08Z</dcterms:modified>
  <dc:title>Parimatch KZ или Olimpbet 2026: сравнение в Казахстане</dc:title>
  <dc:description>Сравнение Parimatch KZ и Olimpbet в 2026 — лицензия Казахстана, линия, бонусы, локальный контент и приложения. Какой букмекер выбрать. в КЗ.</dc:description>
  <dc:subject>Parimatch KZ vs Olimpbet: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