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6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PARI KZ ОБЗОР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Parimatch KZ vs Melbet: сравнение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Тимур Сагинтаев, спортивный редактор · 06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цензии и легальн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Единый домен — у Parimatch не нужно искать зеркало и рисковать клоном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Местная юрисдикция — права игрока определяются законом РК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зрачные платежи — Kaspi и казахстанские карты работают напрямую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амостоятельная проверка — статус Melbet для КЗ нужно выяснять отдельно, мы его не утверждае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легальный лицензированный оператор РК с единым доменом; Melbet — международный бренд, чей статус для игрока из КЗ нужно проверять отдельно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Линия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Melbet — очень широкая спортивная роспись и крупный казино-блок, включая краш-игры типа Aviator, слоты и live-казино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спортивный фокус: футбол и КПЛ, матчи «Кайрата», UFC/ММА, хоккей (КХЛ, «Барыс»), теннис, киберспорт (CS2, Dota 2)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азино-угол — у Melbet игровое направление развито заметно; состав игровых продуктов Parimatch уточняется на parimatch.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окализация — у Parimatch выражен фокус на казахстанский спорт и интерфейс под рынок КЗ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Если вам нужен спорт — Parimatch KZ закрывает популярные направления и локальные турнир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Если важно казино «в одном окне» — продуктовый набор Melbet шире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Маржа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Топ-события — коэффициенты у обоих конкурентны, разница невелик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ишевые лиги — различия заметнее и непостоянн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айв — у обоих маржа в реальном времени обычно выше прематча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Казино — это отдельная экономика (RTP игр), её не стоит путать со спортивной маржо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о спортивной марже бренды сопоставимы; казино — отдельная экономика по RTP, её не стоит смешивать с букмекерскими коэффициентами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Бонус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— продвигает бонус за верификацию и приветственные спортивные предложения; параметры уточняются на parimatch.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Melbet — широкий набор спортивных и казино-акций, промокоды, фриспины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тыгрыш — у обоих важны вейджер, минимальные коэффициенты и сроки; у казино-бонусов условия часто строж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Прозрачность — у легального оператора правила привязаны к одному официальному сай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Высокий вейджер — казино-бонусы часто требуют большего числа прокруток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Ограничения по играм — отыгрыш засчитывается не на всех слотах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Parimatch KZ подходит, если важны легальность по правилам РК, тенге, Kaspi и местные карты, спортивный фокус и единый официальный сайт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Melbet может быть интересен, если приоритет — широкое казино (Aviator, слоты, live) и максимальный набор продуктов в одном месте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Универсальный совет — проверьте легальный статус выбранного бренда для своей юрисдикции и читайте условия бонус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Спортивный беттор, ценящий легальность и тенге — Parimatch KZ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Любитель казино и максимума игровых продуктов — Melbet, но с проверкой статуса на вас;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•  Не хотите правовых и налоговых рисков — легальный локальный оператор предсказуемее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9A5B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71410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9A5B00">
                    <a:alpha val="100000"/>
                  </a:srgbClr>
                </a:solidFill>
                <a:latin typeface="Calibri"/>
              </a:rPr>
              <a:t><![CDATA[https://pbetkz.com/parimatch-kz-ili-mel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E6450">
                    <a:alpha val="100000"/>
                  </a:srgbClr>
                </a:solidFill>
                <a:latin typeface="Calibri"/>
              </a:rPr>
              <a:t><![CDATA[Независимый информационный проект о Parimatch (PARI) в Казахстане. Не операто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Тимур Сагинтаев, спортивный редактор</dc:creator>
  <cp:lastModifiedBy>Unknown Creator</cp:lastModifiedBy>
  <dcterms:created xsi:type="dcterms:W3CDTF">2026-07-07T20:00:07Z</dcterms:created>
  <dcterms:modified xsi:type="dcterms:W3CDTF">2026-07-07T20:00:07Z</dcterms:modified>
  <dc:title>Parimatch KZ или Melbet 2026: что выбрать</dc:title>
  <dc:description>Сравнение Parimatch KZ и Melbet в 2026 — лицензия, линия, бонусы, казино и приложения. Какой букмекер подходит игроку Казахстана. Опыт игроков Казахстана.</dc:description>
  <dc:subject>Parimatch KZ vs Melbet: сравнение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