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6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PARI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Parimatch KZ vs 1xBet: сравнение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Тимур Сагинтаев, спортивный редактор · 06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Лицензии и легальность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Единый домен — не нужно искать рабочее зеркало и рисковать попасть на мошеннический клон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естная юрисдикция — права и обязанности игрока определяются законом РК, а не далёкой офшорной лицензией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озрачные платежи — Kaspi и казахстанские карты работают напрямую, без посреднико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нятная верификация — по удостоверению личности РК, как того требует зако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— легальный лицензированный оператор РК с единым доменом и защитой по местному закону; 1xBet — международный бренд, чей правовой статус для игрока из КЗ нужно проверя…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Линия и контен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1xBet — очень широкая роспись, множество нишевых лиг, киберспорта, «экзотики» и большое число дополнительных продуктов (казино, виртуальный спорт и т. п.)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— крепкое покрытие топ-направлений: футбол и КПЛ, матчи «Кайрата», UFC/ММА, хоккей (КХЛ, «Барыс»), теннис ATP/WTA, киберспорт (CS2, Dota 2)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окальный фокус — у Parimatch заметнее внимание к казахстанским турнирам и интерфейсу под рынок КЗ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Глубина росписи — на нишевых событиях 1xBet нередко предлагает больше рынков внутри одного матч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Дополнительные продукты — у 1xBet их объективно больше, но для чистого спортивного беттинга это не всегда плю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Футбол — КПЛ, матчи «Кайрата», крупные международные турниры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Маржа и коэффици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Топ-события — у обоих коэффициенты конкурентны, разница обычно невелик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ишевые лиги — здесь различия заметнее и непостоянны, и многое зависит от конкретного рынк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айв — у обоих маржа в реальном времени, как правило, выше прематч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Глубина рынка — у 1xBet больше дополнительных исходов внутри матча, но это не равно более выгодной цене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актика — выгоднее сравнивать конкретные котировки на нужный матч, чем общие заявления о «марже бренда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а топ-событиях коэффициенты сопоставимы; реальную разницу показывает сравнение конкретных котировок на нужный матч, а не общие оценки марж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Бонус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— продвигает бонус за верификацию и приветственные предложения; точные суммы и условия отыгрыша уточняются на parimatch.kz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1xBet — традиционно предлагает широкий набор акций, промокодов и регулярных предложений, объём бонусной программы велик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тыгрыш — у обоих важно читать условия: вейджер, минимальные коэффициенты, сроки, допустимые рынки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озрачность — у легального оператора правила бонусов привязаны к одному официальному сайту, что упрощает их провер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ейджер — сколько раз нужно прокрутить бонус перед выводом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инимальный коэффициент — ставки ниже него часто не засчитываются в отыгрыш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Вердик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подходит, если важны легальность по правилам РК, расчёты в тенге, Kaspi и местные карты, единый официальный сайт и понятная верификация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1xBet может быть интересен, если приоритет — предельно широкая линия, обилие нишевых событий и дополнительных продукто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ниверсальный совет — какой бы бренд вы ни выбрали, проверьте его легальный статус для своей юрисдикции и читайте условия бонус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тавите на популярный спорт и цените легальность — логичнее Parimatch KZ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Ищете максимум нишевых рынков и продуктов — 1xBet шире, но с проверкой статуса на вас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е хотите искать зеркала и думать о юрисдикции — легальный локальный оператор удобнее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https://pbetkz.com/parimatch-kz-ili-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Независимый информационный проект о Parimatch (PARI) в Казахстане. Не операто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Тимур Сагинтаев, спортивный редактор</dc:creator>
  <cp:lastModifiedBy>Unknown Creator</cp:lastModifiedBy>
  <dcterms:created xsi:type="dcterms:W3CDTF">2026-07-07T20:00:06Z</dcterms:created>
  <dcterms:modified xsi:type="dcterms:W3CDTF">2026-07-07T20:00:06Z</dcterms:modified>
  <dc:title>Parimatch KZ или 1xBet 2026: что лучше в Казахстане</dc:title>
  <dc:description>Сравнение Parimatch KZ и 1xBet в 2026 — лицензия Казахстана, линия, бонусы, локальный контент и приложения. Какой букмекер выбрать. на 2026.</dc:description>
  <dc:subject>Parimatch KZ vs 1xBet: сравнение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