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PARI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Parimatch KZ (Париматч): обзор букмекера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Тимур Сагинтаев, спортивный редактор · 28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О букмекере Parimatch K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татус: легальный букмекер с лицензией РК; работа в правовом поле Казахстан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алюта счёта: тенге (₸), без скрытой конвертации для местных игроко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латежи: Kaspi, казахстанские банковские карты и локальные платёжные сервис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латформы: сайт, мобильная версия, приложение для Android (APK с официального сайта) и i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ерификация: обязательна по закону РК перед выводом, по удостоверению личности РК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ддержка: русскоязычные каналы помощи, ориентированные на казахстанскую аудиторию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Линия и продук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Футбол: казахстанская КПЛ, матчи ФК «Кайрат», европейские лиги и еврокубк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UFC / ММА: заметный акцент — направление очень популярно в Казахстан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Хоккей: КХЛ и игры «Барыса», международные турнир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Теннис: ATP и WTA, крупные и средние турнир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Киберспорт: CS2, Dota 2 и другие дисциплин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иния сильнее всего по футболу, ММА и хоккею — направлениям, которые активнее всего смотрят в Казахстане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Бонусы и ак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онус за верификацию: поощрение после подтверждения личности; сумма выражается диапазоном и уточняется на parimatch.kz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иветственное предложение: бонус или фрибеты на старте; условия зависят от периода акци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Фрибеты: бесплатные ставки с собственными правилами отыгрыш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Условия отыгрыша (вейджер): требования по обороту и коэффициентам прописаны в правилах акци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ейджер: сколько раз нужно прокрутить бонус ставка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инимальный коэффициент: ставки ниже него обычно не идут в зачёт отыгрыша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Приложение и мобайл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обильная версия: открывается в браузере, без скачивания, автоматически подстраивается под экран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Android-приложение: устанавливается из APK-файла с официального сайта parimatch.kz; для установки нужно разрешить загрузку из неизвестных источнико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iOS-приложение: доступно для устройств Apple через предусмотренный оператором способ установк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Функционал: ставки прематч и лайв, депозит и вывод, верификация, личный кабине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Android-приложение ставится из APK с официального сайта — не из Google Play и не со сторонних ресурсов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Плюсы и минусы Parimatch K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Кому подходит и кому не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ддержка и сервис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ильный выбор для легальных ставок в тенге по футболу и ММА; не лучший — если главное для вас минимальная марж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https://pbetkz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Независимый информационный проект о Parimatch (PARI) в Казахстане. Не операто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Тимур Сагинтаев, спортивный редактор</dc:creator>
  <cp:lastModifiedBy>Unknown Creator</cp:lastModifiedBy>
  <dcterms:created xsi:type="dcterms:W3CDTF">2026-07-07T20:00:02Z</dcterms:created>
  <dcterms:modified xsi:type="dcterms:W3CDTF">2026-07-07T20:00:02Z</dcterms:modified>
  <dc:title>Parimatch KZ обзор 2026: официальный сайт и бонусы</dc:title>
  <dc:description>Полный обзор БК Parimatch в Казахстане на 2026 — официальный сайт parimatch.kz, приложение, бонус за верификацию, линия в тенге и лайв-ставки.</dc:description>
  <dc:subject>Parimatch KZ (Париматч): обзор букмекера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