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6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PARI KZ ОБЗОР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Бонусы и фрибеты Parimatch KZ: гайд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E6450">
                    <a:alpha val="100000"/>
                  </a:srgbClr>
                </a:solidFill>
                <a:latin typeface="Calibri"/>
              </a:rPr>
              <a:t><![CDATA[Тимур Сагинтаев, спортивный редактор · 10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Бонус за верификацию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Условие получения: успешное прохождение верификации по удостоверению личности РК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Размер: выражается диапазоном, не фиксированная сумма; уточняется на parimatch.kz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Формат: может быть фрибетом или бонусными средствам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Отыгрыш: требования по обороту и минимальному коэффициенту прописаны в правилах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Бонус за верификацию начисляется после KYC, но сумма и отыгрыш подвижны — сверяйте их на parimatch.kz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Приветственные предлож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Бонус на депозит: начисление в процентах или диапазоне от суммы первого пополнения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Фрибеты: бесплатные ставки на старте с собственными правилам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Комбинация: часть бонусом, часть фрибетам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риветственный бонус существует, но его состав и суммы зависят от периода — проверяйте условия до активации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Как работают фрибе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Оператор начисляет фрибет на определённую сумму (диапазон уточняется на parimatch.kz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Вы делаете ставку, используя фрибет, на событие в рамках правил акци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ри выигрыше на баланс зачисляется чистый выигрыш, обычно без номинала самой ставк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ри проигрыше фрибет просто сгорает — собственные деньги не списываются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Фрибет возвращает обычно только чистый выигрыш без номинала ставки — учитывайте это при выборе события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Условия отыгрыш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Вейджер (оборот): сколько раз нужно прокрутить бонус ставками перед выводом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Минимальный коэффициент: ставки ниже него обычно не засчитываются в отыгрыш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Срок действия: время, за которое нужно выполнить условия, иначе бонус сгорае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Допустимые рынки: отыгрыш может учитывать только определённые виды ставок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Вейджер, минимальный коэффициент и срок важнее размера бонуса — именно они определяют его реальную ценность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Вывод выигрыш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Выполните условия отыгрыша бонуса полностью (оборот, коэффициент, срок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Убедитесь, что бонусные средства перешли в основной баланс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роверьте, что аккаунт верифицирован — без этого вывод недоступен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Оформите вывод через доступный метод (Kaspi, казахстанские карты, локальные платёжки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Дождитесь обработки — сроки от нескольких минут до нескольких рабочих дней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Бонусный выигрыш выводится только после полного отыгрыша и при пройденной верификации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https://pbetkz.com/bonusy-parimatch-kz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E6450">
                    <a:alpha val="100000"/>
                  </a:srgbClr>
                </a:solidFill>
                <a:latin typeface="Calibri"/>
              </a:rPr>
              <a:t><![CDATA[Независимый информационный проект о Parimatch (PARI) в Казахстане. Не операто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Тимур Сагинтаев, спортивный редактор</dc:creator>
  <cp:lastModifiedBy>Unknown Creator</cp:lastModifiedBy>
  <dcterms:created xsi:type="dcterms:W3CDTF">2026-07-07T20:00:05Z</dcterms:created>
  <dcterms:modified xsi:type="dcterms:W3CDTF">2026-07-07T20:00:05Z</dcterms:modified>
  <dc:title>Parimatch KZ бонусы 2026: фрибеты и предложения</dc:title>
  <dc:description>Бонусы Parimatch KZ на 2026 — бонус за верификацию, приветственные фрибеты, условия отыгрыша и активация для игроков Казахстана. Полезно перед стартом.</dc:description>
  <dc:subject>Бонусы и фрибеты Parimatch KZ: гайд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